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68580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70" autoAdjust="0"/>
    <p:restoredTop sz="94660"/>
  </p:normalViewPr>
  <p:slideViewPr>
    <p:cSldViewPr snapToGrid="0">
      <p:cViewPr varScale="1">
        <p:scale>
          <a:sx n="75" d="100"/>
          <a:sy n="75" d="100"/>
        </p:scale>
        <p:origin x="198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46133"/>
            <a:ext cx="5829300" cy="35018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82989"/>
            <a:ext cx="5143500" cy="2428451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AD57E-06DB-4606-9C8F-84B88DEA41CF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A1B79-3CA8-4F19-8B53-057FB12462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561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AD57E-06DB-4606-9C8F-84B88DEA41CF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A1B79-3CA8-4F19-8B53-057FB12462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097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35517"/>
            <a:ext cx="1478756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35517"/>
            <a:ext cx="4350544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AD57E-06DB-4606-9C8F-84B88DEA41CF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A1B79-3CA8-4F19-8B53-057FB12462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256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AD57E-06DB-4606-9C8F-84B88DEA41CF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A1B79-3CA8-4F19-8B53-057FB12462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1232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507618"/>
            <a:ext cx="5915025" cy="4184014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731215"/>
            <a:ext cx="5915025" cy="2200274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AD57E-06DB-4606-9C8F-84B88DEA41CF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A1B79-3CA8-4F19-8B53-057FB12462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769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77584"/>
            <a:ext cx="291465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77584"/>
            <a:ext cx="291465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AD57E-06DB-4606-9C8F-84B88DEA41CF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A1B79-3CA8-4F19-8B53-057FB12462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088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35519"/>
            <a:ext cx="5915025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65706"/>
            <a:ext cx="2901255" cy="120840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74110"/>
            <a:ext cx="2901255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65706"/>
            <a:ext cx="2915543" cy="120840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74110"/>
            <a:ext cx="2915543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AD57E-06DB-4606-9C8F-84B88DEA41CF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A1B79-3CA8-4F19-8B53-057FB12462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412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AD57E-06DB-4606-9C8F-84B88DEA41CF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A1B79-3CA8-4F19-8B53-057FB12462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258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AD57E-06DB-4606-9C8F-84B88DEA41CF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A1B79-3CA8-4F19-8B53-057FB12462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4546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70560"/>
            <a:ext cx="2211884" cy="23469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48226"/>
            <a:ext cx="3471863" cy="714798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017520"/>
            <a:ext cx="2211884" cy="5590329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AD57E-06DB-4606-9C8F-84B88DEA41CF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A1B79-3CA8-4F19-8B53-057FB12462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080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70560"/>
            <a:ext cx="2211884" cy="23469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48226"/>
            <a:ext cx="3471863" cy="7147983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017520"/>
            <a:ext cx="2211884" cy="5590329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AD57E-06DB-4606-9C8F-84B88DEA41CF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A1B79-3CA8-4F19-8B53-057FB12462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983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35519"/>
            <a:ext cx="591502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77584"/>
            <a:ext cx="591502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322649"/>
            <a:ext cx="154305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1AD57E-06DB-4606-9C8F-84B88DEA41CF}" type="datetimeFigureOut">
              <a:rPr lang="en-US" smtClean="0"/>
              <a:t>2/16/2022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322649"/>
            <a:ext cx="231457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322649"/>
            <a:ext cx="154305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2A1B79-3CA8-4F19-8B53-057FB12462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6793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F8AAA47-45D6-41C4-9360-32FB748C7A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6087"/>
            <a:ext cx="6858000" cy="385762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128ACC9-C7FE-4DAD-BFED-E78F71F1B2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30000"/>
                    </a14:imgEffect>
                    <a14:imgEffect>
                      <a14:brightnessContrast bright="-2000" contras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700587"/>
            <a:ext cx="685800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3092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45444C9-D00C-44F5-A6F6-733442685F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93282"/>
            <a:ext cx="6858000" cy="38576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3D7A0A5-2388-4CA8-9C47-B6DFA1B103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580271"/>
            <a:ext cx="685800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1969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40428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25159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E2611E8-3665-471B-8A33-F6E4AE0931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40000"/>
                    </a14:imgEffect>
                    <a14:imgEffect>
                      <a14:brightnessContrast bright="2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2300" y="280988"/>
            <a:ext cx="5270500" cy="296465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D43858B-2071-48FC-A58B-1BE84F30FF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2566" y="3780871"/>
            <a:ext cx="4789968" cy="2694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3967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E4CDD9B-B69C-45D2-8D6B-8FAC3D517B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158" y="218964"/>
            <a:ext cx="5263116" cy="296050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1E32803-8A02-4494-B85D-BC28C05BA7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749" y="3495121"/>
            <a:ext cx="5454502" cy="3068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8918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A3EAD94-66E8-4227-A0C5-59C79A8B5E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0000"/>
                    </a14:imgEffect>
                    <a14:imgEffect>
                      <a14:colorTemperature colorTemp="7000"/>
                    </a14:imgEffect>
                    <a14:imgEffect>
                      <a14:brightnessContrast contrast="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7074" y="275252"/>
            <a:ext cx="6411226" cy="360631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B7DCC41-DDBF-4856-9265-617FDB07B8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301866"/>
            <a:ext cx="685800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352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2ADD39-6BE2-4B48-99CE-A49E2CF67D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2638"/>
            <a:ext cx="6858000" cy="38576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B15C8B4-8431-45F4-8903-C85D60535C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159325"/>
            <a:ext cx="685800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5145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54C79CD-3D91-4E99-9E8C-34D8F9FD77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1373"/>
            <a:ext cx="6858000" cy="38576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0B06968-9B01-4ABD-9A06-1C94EE471F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180590"/>
            <a:ext cx="685800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161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00CA708-7C69-4ED2-A1D6-ACD025A9B9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4536"/>
            <a:ext cx="6858000" cy="38576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EFC26DF-5E98-456C-9A6D-5505DB29D4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3992" y="5346701"/>
            <a:ext cx="6858001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3312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6BAC8BA-D564-4FED-B1B4-55C4771D50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250"/>
            <a:ext cx="6858000" cy="38576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7D8ABC7-F3D8-4CDD-A3BF-D1A215E8D2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688555"/>
            <a:ext cx="685800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7117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E476A65-E8EF-4FAA-AE8F-6AC3D90222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37661"/>
            <a:ext cx="6858000" cy="385762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76A1C3F-3FA0-4520-9D5C-2230214F1A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760745"/>
            <a:ext cx="685800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4701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</TotalTime>
  <Words>0</Words>
  <Application>Microsoft Office PowerPoint</Application>
  <PresentationFormat>Custom</PresentationFormat>
  <Paragraphs>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Michael Bizzaro</dc:creator>
  <cp:lastModifiedBy>Michael Bizzaro</cp:lastModifiedBy>
  <cp:revision>7</cp:revision>
  <dcterms:created xsi:type="dcterms:W3CDTF">2022-02-15T02:32:02Z</dcterms:created>
  <dcterms:modified xsi:type="dcterms:W3CDTF">2022-02-16T21:08:36Z</dcterms:modified>
</cp:coreProperties>
</file>